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3735" r:id="rId5"/>
  </p:sldMasterIdLst>
  <p:notesMasterIdLst>
    <p:notesMasterId r:id="rId12"/>
  </p:notesMasterIdLst>
  <p:handoutMasterIdLst>
    <p:handoutMasterId r:id="rId13"/>
  </p:handoutMasterIdLst>
  <p:sldIdLst>
    <p:sldId id="3084" r:id="rId6"/>
    <p:sldId id="2139118861" r:id="rId7"/>
    <p:sldId id="2139118862" r:id="rId8"/>
    <p:sldId id="2139118863" r:id="rId9"/>
    <p:sldId id="2139118864" r:id="rId10"/>
    <p:sldId id="2139118853" r:id="rId11"/>
  </p:sldIdLst>
  <p:sldSz cx="12193588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C61C-C9D4-42E3-AF7F-CC0372449CAE}" v="321" dt="2023-03-19T16:45:38.850"/>
    <p1510:client id="{1A9A538A-952A-4E46-A6BD-A433C7E81DBB}" v="244" dt="2023-03-19T11:49:25.081"/>
    <p1510:client id="{3AFD5033-F2E8-40EC-9424-E93782B505CF}" v="67" dt="2023-03-19T15:03:15.505"/>
    <p1510:client id="{3C19F1CD-22C5-4705-878E-51CCEEDBEC0E}" v="6" dt="2023-03-20T04:41:35.930"/>
    <p1510:client id="{3D1B2A6B-5AF4-4536-A5B3-51E2D564185B}" v="110" dt="2023-03-19T12:53:52.438"/>
    <p1510:client id="{3FADE77C-A6BB-4998-8617-4D3C86E835A1}" v="844" dt="2023-03-20T05:26:59.133"/>
    <p1510:client id="{48876CD9-0C34-4DBA-B025-8B1A59BDF5E6}" v="1636" dt="2023-03-20T07:17:27.376"/>
    <p1510:client id="{6D31DE41-5B61-4421-89E8-441863B9261C}" v="1025" dt="2023-03-19T12:25:31.851"/>
    <p1510:client id="{705344EE-8ED5-476D-BEE5-D9FDB4223B93}" v="473" dt="2023-03-19T06:45:00.778"/>
    <p1510:client id="{ACE4F309-2A34-4551-8D56-67E8768B8CC0}" v="63" dt="2023-03-20T05:28:15.766"/>
    <p1510:client id="{D10D8F71-B922-4A81-AAA0-074DD52C3133}" v="527" dt="2023-03-20T05:10:57.154"/>
    <p1510:client id="{F3CBDCE5-1005-4042-9BE7-9341B57843B9}" v="246" dt="2023-03-19T12:44:21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23-03-2023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23/03/2023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2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59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78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4"/>
            <a:ext cx="3886706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76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25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7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3" y="68580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3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5"/>
            <a:ext cx="3886706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88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6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5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0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3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04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9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2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8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99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7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23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03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464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763" y="2125040"/>
            <a:ext cx="9884196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36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0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image" Target="../media/image7.png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2" r:id="rId10"/>
    <p:sldLayoutId id="2147483726" r:id="rId11"/>
    <p:sldLayoutId id="2147483725" r:id="rId12"/>
    <p:sldLayoutId id="2147483733" r:id="rId13"/>
    <p:sldLayoutId id="2147483719" r:id="rId14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807" y="6162907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534074" y="5988560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SWOT Analysis 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</a:rPr>
              <a:t>March 2023</a:t>
            </a:r>
            <a:endParaRPr lang="en-ID" sz="11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8435391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 have work experience in Business Intelligence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Good in Power BI, SQL and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Hardworking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Perseverance</a:t>
            </a:r>
          </a:p>
        </p:txBody>
      </p:sp>
    </p:spTree>
    <p:extLst>
      <p:ext uri="{BB962C8B-B14F-4D97-AF65-F5344CB8AC3E}">
        <p14:creationId xmlns:p14="http://schemas.microsoft.com/office/powerpoint/2010/main" val="27015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8206791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Facing difficulty in Time Management sometimes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Need to improve communication and presentation skills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Sensitive</a:t>
            </a:r>
          </a:p>
        </p:txBody>
      </p:sp>
    </p:spTree>
    <p:extLst>
      <p:ext uri="{BB962C8B-B14F-4D97-AF65-F5344CB8AC3E}">
        <p14:creationId xmlns:p14="http://schemas.microsoft.com/office/powerpoint/2010/main" val="2300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9415105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Learn new technologies and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Complete Certifications in Power BI and Tableau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Make connections and learn from their experience</a:t>
            </a:r>
          </a:p>
        </p:txBody>
      </p:sp>
    </p:spTree>
    <p:extLst>
      <p:ext uri="{BB962C8B-B14F-4D97-AF65-F5344CB8AC3E}">
        <p14:creationId xmlns:p14="http://schemas.microsoft.com/office/powerpoint/2010/main" val="351375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5906617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Huge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95000"/>
                  <a:lumOff val="5000"/>
                </a:schemeClr>
              </a:solidFill>
              <a:latin typeface="Montserrat (Bod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1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8645B-C4C1-4E61-8D2D-A0B17DD5E693}"/>
              </a:ext>
            </a:extLst>
          </p:cNvPr>
          <p:cNvSpPr/>
          <p:nvPr/>
        </p:nvSpPr>
        <p:spPr>
          <a:xfrm>
            <a:off x="-22165" y="0"/>
            <a:ext cx="7451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300" y="737068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111761" y="2252060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defRPr/>
            </a:pPr>
            <a:r>
              <a:rPr lang="en-US" sz="4800" spc="-20">
                <a:solidFill>
                  <a:srgbClr val="FFFFFF"/>
                </a:solidFill>
                <a:latin typeface="Calibri" panose="020F0502020204030204" pitchFamily="34" charset="0"/>
                <a:cs typeface="Calibri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19612-358E-284D-A717-DEEB2E6C62A1}"/>
              </a:ext>
            </a:extLst>
          </p:cNvPr>
          <p:cNvSpPr txBox="1"/>
          <p:nvPr/>
        </p:nvSpPr>
        <p:spPr>
          <a:xfrm>
            <a:off x="159959" y="2949995"/>
            <a:ext cx="8373998" cy="56156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914400"/>
            <a:r>
              <a:rPr lang="en-US" sz="2400">
                <a:solidFill>
                  <a:srgbClr val="FFFF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478E3-9B7C-E04E-8067-6FF7F2EC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1" y="5413211"/>
            <a:ext cx="2713693" cy="1243776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F9E0042-7130-4297-8BA6-BD259EF8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063090" y="1"/>
            <a:ext cx="7602753" cy="6857999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MediaLengthInSeconds xmlns="d83cb538-dcdc-441d-a642-0e643b97be37" xsi:nil="true"/>
    <SharedWithUsers xmlns="b41fe58b-a25b-4acc-bda3-1cc61b51d581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393980-85D3-41CE-8EEC-F1ECD0278812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6E580D-26C1-47A7-AC24-6B28BF50FB7F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80</Words>
  <Application>Microsoft Office PowerPoint</Application>
  <PresentationFormat>Custom</PresentationFormat>
  <Paragraphs>28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Calibri</vt:lpstr>
      <vt:lpstr>Gotham Regular</vt:lpstr>
      <vt:lpstr>Proxima Nova Rg</vt:lpstr>
      <vt:lpstr>Montserrat (Body</vt:lpstr>
      <vt:lpstr>Montserrat ExtraBold</vt:lpstr>
      <vt:lpstr>Segoe UI</vt:lpstr>
      <vt:lpstr>Montserrat</vt:lpstr>
      <vt:lpstr>Arial</vt:lpstr>
      <vt:lpstr>Office Theme</vt:lpstr>
      <vt:lpstr>1_Office Theme</vt:lpstr>
      <vt:lpstr>PowerPoint Presentation</vt:lpstr>
      <vt:lpstr>Strengths:</vt:lpstr>
      <vt:lpstr>Weakness:</vt:lpstr>
      <vt:lpstr>Opportunities:</vt:lpstr>
      <vt:lpstr>Threats: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Harsha Reddy</cp:lastModifiedBy>
  <cp:revision>8</cp:revision>
  <dcterms:created xsi:type="dcterms:W3CDTF">2018-11-06T00:42:49Z</dcterms:created>
  <dcterms:modified xsi:type="dcterms:W3CDTF">2023-03-23T08:23:25Z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